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Cairo SemiBold"/>
      <p:regular r:id="rId20"/>
      <p:bold r:id="rId21"/>
    </p:embeddedFont>
    <p:embeddedFont>
      <p:font typeface="Cairo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iroSemiBold-regular.fntdata"/><Relationship Id="rId11" Type="http://schemas.openxmlformats.org/officeDocument/2006/relationships/slide" Target="slides/slide6.xml"/><Relationship Id="rId22" Type="http://schemas.openxmlformats.org/officeDocument/2006/relationships/font" Target="fonts/Cairo-regular.fntdata"/><Relationship Id="rId10" Type="http://schemas.openxmlformats.org/officeDocument/2006/relationships/slide" Target="slides/slide5.xml"/><Relationship Id="rId21" Type="http://schemas.openxmlformats.org/officeDocument/2006/relationships/font" Target="fonts/CairoSemi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Cai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c6c575e4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c6c575e4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Bailey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6c575e42e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6c575e42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Yuri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736b944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736b944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6c575e42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c6c575e42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Ruohui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6c575e42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6c575e42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T0 model: Introduced a mosfet to the circuit, currently trying to solidify connection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Housing fits and once we have the circuit set we will permanently attach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T9 model: We have been running into issues with EPIC printing and are working towards finding a solution where the housing fits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6c575e42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6c575e42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6c575e42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6c575e42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Bailey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6c575e42e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6c575e42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Bailey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c766c7bf9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c766c7bf9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766c7bf9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766c7bf9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6c575e42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c6c575e42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Khang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6fe4f646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c6fe4f646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Khang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6c575e42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6c575e42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6c575e42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6c575e42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Yuri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BguEVrJ9snkl_XknGtGH5Rk4Qx66gRbR/view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ziothkIFJ0Ew1mEFpLi7kGsNkW8Bolse/view" TargetMode="External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iro"/>
                <a:ea typeface="Cairo"/>
                <a:cs typeface="Cairo"/>
                <a:sym typeface="Cairo"/>
              </a:rPr>
              <a:t>Team 9 - Alzheimer’s Therapy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Bailey Brake, Ruohui Huang, Emily Lampat, Khang Le,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Yuri Zhang 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25" y="4518125"/>
            <a:ext cx="523875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iro"/>
                <a:ea typeface="Cairo"/>
                <a:cs typeface="Cairo"/>
                <a:sym typeface="Cairo"/>
              </a:rPr>
              <a:t>T9 Progress Completion (Housing)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12305" l="7829" r="7532" t="25763"/>
          <a:stretch/>
        </p:blipFill>
        <p:spPr>
          <a:xfrm>
            <a:off x="3942375" y="1559737"/>
            <a:ext cx="1710381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 rotWithShape="1">
          <a:blip r:embed="rId4">
            <a:alphaModFix/>
          </a:blip>
          <a:srcRect b="27370" l="3350" r="-3350" t="26152"/>
          <a:stretch/>
        </p:blipFill>
        <p:spPr>
          <a:xfrm>
            <a:off x="976600" y="1086476"/>
            <a:ext cx="1857700" cy="18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5">
            <a:alphaModFix/>
          </a:blip>
          <a:srcRect b="23153" l="2714" r="0" t="26249"/>
          <a:stretch/>
        </p:blipFill>
        <p:spPr>
          <a:xfrm>
            <a:off x="1022575" y="2861475"/>
            <a:ext cx="1753750" cy="19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6">
            <a:alphaModFix/>
          </a:blip>
          <a:srcRect b="14199" l="30873" r="35162" t="32338"/>
          <a:stretch/>
        </p:blipFill>
        <p:spPr>
          <a:xfrm>
            <a:off x="6080000" y="1262588"/>
            <a:ext cx="1616801" cy="339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 title="IMG_2254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iro"/>
                <a:ea typeface="Cairo"/>
                <a:cs typeface="Cairo"/>
                <a:sym typeface="Cairo"/>
              </a:rPr>
              <a:t>Gantt Chart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26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iro"/>
                <a:ea typeface="Cairo"/>
                <a:cs typeface="Cairo"/>
                <a:sym typeface="Cairo"/>
              </a:rPr>
              <a:t>What Still Needs To Be Done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T0 model: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Increase brightness of panel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Involves some rewiring to introduce amplifier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Electronics Housing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T9 model: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Electronics Housing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iro SemiBold"/>
                <a:ea typeface="Cairo SemiBold"/>
                <a:cs typeface="Cairo SemiBold"/>
                <a:sym typeface="Cairo SemiBold"/>
              </a:rPr>
              <a:t>Questions?</a:t>
            </a:r>
            <a:endParaRPr>
              <a:latin typeface="Cairo SemiBold"/>
              <a:ea typeface="Cairo SemiBold"/>
              <a:cs typeface="Cairo SemiBold"/>
              <a:sym typeface="Cairo SemiBold"/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25" y="4518125"/>
            <a:ext cx="523875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iro"/>
                <a:ea typeface="Cairo"/>
                <a:cs typeface="Cairo"/>
                <a:sym typeface="Cairo"/>
              </a:rPr>
              <a:t>Introduction - AlzLife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4345800" cy="3416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Client: Dr. Andrey Vyshedskiy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AlzLife App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40 Hz frequency light therapy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Phone attachment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200" y="1253400"/>
            <a:ext cx="2835500" cy="28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iro"/>
                <a:ea typeface="Cairo"/>
                <a:cs typeface="Cairo"/>
                <a:sym typeface="Cairo"/>
              </a:rPr>
              <a:t>Separation of T0 and T9 Models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2396275"/>
            <a:ext cx="4716600" cy="27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T0: Client model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Wall outlet powered  -  -  -  -  -  -  -  -  -  -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Phone attaches to LED panel   -  -  -  -  -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Simplified on/off function -  -  -  -  -  -  -  -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4832400" y="2396275"/>
            <a:ext cx="3999900" cy="27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T9: Class model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Phone powered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Portable LED strip on phone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Brightness adjustability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017725"/>
            <a:ext cx="7927200" cy="13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After meeting with our client last semester, his needs were different from our product. Instead of starting over, we decided to create 2 designs with different use cases.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iro"/>
                <a:ea typeface="Cairo"/>
                <a:cs typeface="Cairo"/>
                <a:sym typeface="Cairo"/>
              </a:rPr>
              <a:t>System Block Diagram (T0 Model)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875" y="1017725"/>
            <a:ext cx="3954253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iro"/>
                <a:ea typeface="Cairo"/>
                <a:cs typeface="Cairo"/>
                <a:sym typeface="Cairo"/>
              </a:rPr>
              <a:t>System Block Diagram (T9 Model)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313" y="1107125"/>
            <a:ext cx="2905365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iro"/>
                <a:ea typeface="Cairo"/>
                <a:cs typeface="Cairo"/>
                <a:sym typeface="Cairo"/>
              </a:rPr>
              <a:t>T0 Progress Completion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29331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40 Hz Light Flickering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ON/OFF Button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Components soldered onto board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Phone holder on panel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Panel stand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19886" l="15632" r="22627" t="17714"/>
          <a:stretch/>
        </p:blipFill>
        <p:spPr>
          <a:xfrm>
            <a:off x="6876950" y="1171525"/>
            <a:ext cx="2257425" cy="3032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8200" y="1171513"/>
            <a:ext cx="225742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 title="20240328_12330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9400" y="10220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iro"/>
                <a:ea typeface="Cairo"/>
                <a:cs typeface="Cairo"/>
                <a:sym typeface="Cairo"/>
              </a:rPr>
              <a:t>T0 Progress Completion (Housing)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0" y="1819413"/>
            <a:ext cx="4497851" cy="27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876" y="1819425"/>
            <a:ext cx="3699113" cy="271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iro"/>
                <a:ea typeface="Cairo"/>
                <a:cs typeface="Cairo"/>
                <a:sym typeface="Cairo"/>
              </a:rPr>
              <a:t>T9 Progress Completion</a:t>
            </a:r>
            <a:endParaRPr b="1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411684" y="127518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40Hz light flickering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Linear/static brightness adjustment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Stable connection on board with simplest possible circuit design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Compact/portable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Bright light with low voltage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